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0"/>
  </p:notesMasterIdLst>
  <p:sldIdLst>
    <p:sldId id="266" r:id="rId2"/>
    <p:sldId id="257" r:id="rId3"/>
    <p:sldId id="260" r:id="rId4"/>
    <p:sldId id="259" r:id="rId5"/>
    <p:sldId id="265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54133-7DE2-4360-AE40-CDAD6915E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A603A-7A8B-4CD1-B912-0CCE9D2A0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954F45-E8F3-42F1-91A8-FD2A9A193E6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6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2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2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24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9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9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18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4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oVXoB6x3v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tqoygXXHk" TargetMode="External"/><Relationship Id="rId2" Type="http://schemas.openxmlformats.org/officeDocument/2006/relationships/hyperlink" Target="https://www.youtube.com/watch?v=ZORzsubQA_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out stuff for notes </a:t>
            </a:r>
            <a:br>
              <a:rPr lang="en-US" dirty="0" smtClean="0"/>
            </a:br>
            <a:r>
              <a:rPr lang="en-US" dirty="0" smtClean="0"/>
              <a:t>Trends </a:t>
            </a:r>
            <a:r>
              <a:rPr lang="en-US" dirty="0" smtClean="0"/>
              <a:t>in </a:t>
            </a:r>
            <a:r>
              <a:rPr lang="en-US" dirty="0" smtClean="0"/>
              <a:t>urbanization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hw</a:t>
            </a:r>
            <a:r>
              <a:rPr lang="en-US" dirty="0" smtClean="0">
                <a:solidFill>
                  <a:srgbClr val="FF0000"/>
                </a:solidFill>
              </a:rPr>
              <a:t>: vocab due Friday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APRIL 17, 2018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19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urbanism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434997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www.youtube.com/watch?v=XoVXoB6x3vM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Creation of more walkable neighborhoods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Mixed use buildings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Mixed income housing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Garages and alleyways in back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Sustainability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Sense of community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293" y="208106"/>
            <a:ext cx="5094664" cy="2253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231" y="3082181"/>
            <a:ext cx="5018923" cy="34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growth and smart growth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55" y="1611762"/>
            <a:ext cx="4897277" cy="5114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568" y="1611762"/>
            <a:ext cx="4411169" cy="2942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990" y="4490203"/>
            <a:ext cx="2980824" cy="22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belts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Area of green space around cities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Limit sprawl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367464"/>
            <a:ext cx="6358076" cy="6490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0" y="4684295"/>
            <a:ext cx="5584191" cy="18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8989"/>
            <a:ext cx="8534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</a:rPr>
              <a:t>Europe versus U.S. Cities: Sprawl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787525" y="1931989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53252" name="Picture 7" descr="FG13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4" b="15334"/>
          <a:stretch>
            <a:fillRect/>
          </a:stretch>
        </p:blipFill>
        <p:spPr bwMode="auto">
          <a:xfrm>
            <a:off x="897774" y="1931989"/>
            <a:ext cx="8972377" cy="466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8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Brownfield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109346" cy="4023360"/>
          </a:xfrm>
        </p:spPr>
        <p:txBody>
          <a:bodyPr/>
          <a:lstStyle/>
          <a:p>
            <a:r>
              <a:rPr lang="en-US" dirty="0" smtClean="0"/>
              <a:t>Former industrial land</a:t>
            </a:r>
          </a:p>
          <a:p>
            <a:r>
              <a:rPr lang="en-US" dirty="0" smtClean="0"/>
              <a:t>Railroad tracks</a:t>
            </a:r>
          </a:p>
          <a:p>
            <a:r>
              <a:rPr lang="en-US" dirty="0" smtClean="0"/>
              <a:t>Factories</a:t>
            </a:r>
          </a:p>
          <a:p>
            <a:r>
              <a:rPr lang="en-US" dirty="0" smtClean="0"/>
              <a:t>Atlanta Beltline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32" y="1335024"/>
            <a:ext cx="7509168" cy="4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706" y="200205"/>
            <a:ext cx="9720072" cy="1499616"/>
          </a:xfrm>
        </p:spPr>
        <p:txBody>
          <a:bodyPr/>
          <a:lstStyle/>
          <a:p>
            <a:r>
              <a:rPr lang="en-US" dirty="0" smtClean="0"/>
              <a:t>Atlanta beltline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603" y="1286898"/>
            <a:ext cx="7535976" cy="535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9821"/>
            <a:ext cx="4332240" cy="49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Barcelona Super Blocks:  </a:t>
            </a:r>
            <a:r>
              <a:rPr lang="en-US" u="sng" dirty="0">
                <a:hlinkClick r:id="rId2"/>
              </a:rPr>
              <a:t>https://www.youtube.com/watch?v=ZORzsubQA_M</a:t>
            </a:r>
            <a:r>
              <a:rPr lang="en-US" dirty="0"/>
              <a:t> </a:t>
            </a:r>
          </a:p>
          <a:p>
            <a:r>
              <a:rPr lang="en-US" dirty="0"/>
              <a:t>The real reason streetcars are making a comeback: </a:t>
            </a:r>
            <a:r>
              <a:rPr lang="en-US" u="sng" dirty="0">
                <a:hlinkClick r:id="rId3"/>
              </a:rPr>
              <a:t>https://www.youtube.com/watch?v=RftqoygXXHk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787014"/>
            <a:ext cx="377246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500</TotalTime>
  <Words>97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Get out stuff for notes  Trends in urbanization hw: vocab due Friday  </vt:lpstr>
      <vt:lpstr>New urbanism </vt:lpstr>
      <vt:lpstr>Slow growth and smart growth </vt:lpstr>
      <vt:lpstr>Green belts </vt:lpstr>
      <vt:lpstr>Europe versus U.S. Cities: Sprawl</vt:lpstr>
      <vt:lpstr>Brownfield </vt:lpstr>
      <vt:lpstr>Atlanta beltline </vt:lpstr>
      <vt:lpstr>Videos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urbanization</dc:title>
  <dc:creator>Gabriela Halty</dc:creator>
  <cp:lastModifiedBy>Gabriela McGrew</cp:lastModifiedBy>
  <cp:revision>13</cp:revision>
  <dcterms:created xsi:type="dcterms:W3CDTF">2018-04-11T20:41:48Z</dcterms:created>
  <dcterms:modified xsi:type="dcterms:W3CDTF">2018-04-17T18:49:46Z</dcterms:modified>
</cp:coreProperties>
</file>