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0" r:id="rId2"/>
    <p:sldId id="268" r:id="rId3"/>
    <p:sldId id="262" r:id="rId4"/>
    <p:sldId id="260" r:id="rId5"/>
    <p:sldId id="265" r:id="rId6"/>
    <p:sldId id="264" r:id="rId7"/>
    <p:sldId id="263" r:id="rId8"/>
    <p:sldId id="267" r:id="rId9"/>
    <p:sldId id="259" r:id="rId10"/>
    <p:sldId id="26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54941-E551-422F-A9CD-4A0444BE5E30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7376-EDCF-4ED4-9631-F6922A9C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1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7gldZ1P_8" TargetMode="External"/><Relationship Id="rId2" Type="http://schemas.openxmlformats.org/officeDocument/2006/relationships/hyperlink" Target="https://www.youtube.com/watch?v=c3BRTlHFpB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out colored pencils </a:t>
            </a:r>
            <a:br>
              <a:rPr lang="en-US" dirty="0" smtClean="0"/>
            </a:br>
            <a:r>
              <a:rPr lang="en-US" dirty="0" smtClean="0"/>
              <a:t>Periphery: urban models and issues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hw</a:t>
            </a:r>
            <a:r>
              <a:rPr lang="en-US" dirty="0" smtClean="0">
                <a:solidFill>
                  <a:srgbClr val="FF0000"/>
                </a:solidFill>
              </a:rPr>
              <a:t>: pgs.  443-446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APRIL 13, 2018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77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blij</a:t>
            </a:r>
            <a:r>
              <a:rPr lang="en-US" dirty="0" smtClean="0"/>
              <a:t> sub-Saharan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16" y="1824446"/>
            <a:ext cx="3697501" cy="4164676"/>
          </a:xfrm>
        </p:spPr>
        <p:txBody>
          <a:bodyPr/>
          <a:lstStyle/>
          <a:p>
            <a:r>
              <a:rPr lang="en-US" dirty="0" smtClean="0"/>
              <a:t>European Colonial Influence</a:t>
            </a:r>
          </a:p>
          <a:p>
            <a:r>
              <a:rPr lang="en-US" dirty="0" smtClean="0"/>
              <a:t>Colonial CBD</a:t>
            </a:r>
          </a:p>
          <a:p>
            <a:r>
              <a:rPr lang="en-US" dirty="0" smtClean="0"/>
              <a:t>Traditional CBD</a:t>
            </a:r>
          </a:p>
          <a:p>
            <a:r>
              <a:rPr lang="en-US" dirty="0" smtClean="0"/>
              <a:t>Market CBD </a:t>
            </a:r>
            <a:endParaRPr lang="en-US" dirty="0" smtClean="0"/>
          </a:p>
          <a:p>
            <a:r>
              <a:rPr lang="en-US" dirty="0" smtClean="0"/>
              <a:t>Squatter settlements </a:t>
            </a:r>
            <a:endParaRPr lang="en-US" dirty="0" smtClean="0"/>
          </a:p>
          <a:p>
            <a:r>
              <a:rPr lang="en-US" dirty="0" smtClean="0"/>
              <a:t>Least urbanized region in the world, but fastest growing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15" y="1658614"/>
            <a:ext cx="4847791" cy="504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87" y="473202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city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380912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Mosque at 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Bazaar surrounding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Small winding streets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</a:t>
            </a:r>
            <a:r>
              <a:rPr lang="en-US" dirty="0" smtClean="0"/>
              <a:t>omes with courtyards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Islamic tradition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Desert climate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92" y="1811382"/>
            <a:ext cx="2064439" cy="313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60" y="5001809"/>
            <a:ext cx="2482376" cy="185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11" y="62311"/>
            <a:ext cx="5674160" cy="66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</a:t>
            </a:r>
            <a:r>
              <a:rPr lang="en-US" dirty="0" err="1" smtClean="0"/>
              <a:t>ldc</a:t>
            </a:r>
            <a:r>
              <a:rPr lang="en-US" dirty="0" smtClean="0"/>
              <a:t>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3 stages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/>
              <a:t>Before Colonization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 smtClean="0"/>
              <a:t>Religious center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/>
              <a:t>European Colonial Period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dirty="0" smtClean="0"/>
              <a:t>Colonial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dirty="0" smtClean="0"/>
              <a:t>European influence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dirty="0" smtClean="0"/>
              <a:t>2 different cities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/>
              <a:t>Independence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744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model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841" y="1626788"/>
            <a:ext cx="7904518" cy="53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Griffin-Ford Latin American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3980134" cy="3848793"/>
          </a:xfrm>
        </p:spPr>
        <p:txBody>
          <a:bodyPr/>
          <a:lstStyle/>
          <a:p>
            <a:r>
              <a:rPr lang="en-US" dirty="0" smtClean="0"/>
              <a:t>CBD- central plaza </a:t>
            </a:r>
          </a:p>
          <a:p>
            <a:r>
              <a:rPr lang="en-US" dirty="0" smtClean="0"/>
              <a:t>Concentric Zones of Housing</a:t>
            </a:r>
          </a:p>
          <a:p>
            <a:r>
              <a:rPr lang="en-US" dirty="0" smtClean="0"/>
              <a:t>Each ring decreases in value </a:t>
            </a:r>
          </a:p>
          <a:p>
            <a:r>
              <a:rPr lang="en-US" dirty="0" smtClean="0"/>
              <a:t>Spine of Elite Housing</a:t>
            </a:r>
          </a:p>
          <a:p>
            <a:r>
              <a:rPr lang="en-US" dirty="0" smtClean="0"/>
              <a:t>Squatter Settlements in periphery</a:t>
            </a:r>
          </a:p>
          <a:p>
            <a:r>
              <a:rPr lang="en-US" dirty="0" smtClean="0"/>
              <a:t>Zones of </a:t>
            </a:r>
            <a:r>
              <a:rPr lang="en-US" dirty="0" err="1" smtClean="0"/>
              <a:t>Disamenity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63" y="1795808"/>
            <a:ext cx="69532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spine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622" y="3762391"/>
            <a:ext cx="4754562" cy="28415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92" y="1918797"/>
            <a:ext cx="4754880" cy="4023360"/>
          </a:xfrm>
        </p:spPr>
        <p:txBody>
          <a:bodyPr/>
          <a:lstStyle/>
          <a:p>
            <a:r>
              <a:rPr lang="en-US" dirty="0" smtClean="0"/>
              <a:t>Main boulevard </a:t>
            </a:r>
          </a:p>
          <a:p>
            <a:r>
              <a:rPr lang="en-US" dirty="0" smtClean="0"/>
              <a:t>Business flanked by high class residential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01" y="1650654"/>
            <a:ext cx="6844735" cy="45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plaza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8708" y="3558730"/>
            <a:ext cx="5238591" cy="29432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8145" y="2200275"/>
            <a:ext cx="4754880" cy="4023360"/>
          </a:xfrm>
        </p:spPr>
        <p:txBody>
          <a:bodyPr/>
          <a:lstStyle/>
          <a:p>
            <a:r>
              <a:rPr lang="en-US" dirty="0" smtClean="0"/>
              <a:t>Focal point of city</a:t>
            </a:r>
          </a:p>
          <a:p>
            <a:r>
              <a:rPr lang="en-US" dirty="0" smtClean="0"/>
              <a:t>Main plaza with a church</a:t>
            </a:r>
          </a:p>
          <a:p>
            <a:r>
              <a:rPr lang="en-US" dirty="0" smtClean="0"/>
              <a:t>Govt. buildings</a:t>
            </a:r>
          </a:p>
          <a:p>
            <a:r>
              <a:rPr lang="en-US" dirty="0" smtClean="0"/>
              <a:t>Central gathering area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90" y="161925"/>
            <a:ext cx="4304960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</a:t>
            </a:r>
            <a:r>
              <a:rPr lang="en-US" dirty="0" err="1" smtClean="0"/>
              <a:t>disamenity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04" y="1889759"/>
            <a:ext cx="3948466" cy="476358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Squatter Settlements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Illegal </a:t>
            </a:r>
            <a:r>
              <a:rPr lang="en-US" dirty="0" smtClean="0"/>
              <a:t>homes built on undesirable land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Hillsides, railroad tracks, river </a:t>
            </a:r>
            <a:r>
              <a:rPr lang="en-US" dirty="0" smtClean="0"/>
              <a:t>banks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Periphery of town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Self-constructed homes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 </a:t>
            </a:r>
            <a:r>
              <a:rPr lang="en-US" dirty="0" smtClean="0"/>
              <a:t>access to city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Electricity, plumbing, sewage, trash collection, police, schools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Sometimes run by drug lords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Favelas of Brazil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Shantytowns of South Africa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Bastee</a:t>
            </a:r>
            <a:r>
              <a:rPr lang="en-US" dirty="0"/>
              <a:t> = India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Villas </a:t>
            </a:r>
            <a:r>
              <a:rPr lang="en-US" dirty="0" err="1"/>
              <a:t>Misarias</a:t>
            </a:r>
            <a:r>
              <a:rPr lang="en-US" dirty="0"/>
              <a:t> = Argentina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Colonias</a:t>
            </a:r>
            <a:r>
              <a:rPr lang="en-US" dirty="0"/>
              <a:t> </a:t>
            </a:r>
            <a:r>
              <a:rPr lang="en-US" dirty="0" err="1"/>
              <a:t>Letarias</a:t>
            </a:r>
            <a:r>
              <a:rPr lang="en-US" dirty="0"/>
              <a:t> = Mexico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362" y="198882"/>
            <a:ext cx="3790352" cy="252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2471166"/>
            <a:ext cx="4039144" cy="3029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17" y="2725783"/>
            <a:ext cx="3544389" cy="41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 Rio’s Favelas: </a:t>
            </a:r>
            <a:r>
              <a:rPr lang="en-US" u="sng" dirty="0">
                <a:hlinkClick r:id="rId2"/>
              </a:rPr>
              <a:t>https://www.youtube.com/watch?v=c3BRTlHFpBU</a:t>
            </a:r>
            <a:r>
              <a:rPr lang="en-US" dirty="0"/>
              <a:t> </a:t>
            </a:r>
          </a:p>
          <a:p>
            <a:r>
              <a:rPr lang="en-US" dirty="0"/>
              <a:t>Where are the world’s worst slums?: </a:t>
            </a:r>
            <a:r>
              <a:rPr lang="en-US" u="sng" dirty="0">
                <a:hlinkClick r:id="rId3"/>
              </a:rPr>
              <a:t>https://www.youtube.com/watch?v=Q67gldZ1P_8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McGee SE Asian City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495523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 </a:t>
            </a:r>
            <a:r>
              <a:rPr lang="en-US" dirty="0" smtClean="0"/>
              <a:t>significant CBD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Colonial Influence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Western Commercial </a:t>
            </a:r>
            <a:r>
              <a:rPr lang="en-US" dirty="0" smtClean="0"/>
              <a:t>Zone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Special Economic Zones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Hybrid Sectors and Zones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New Industrial Parks on outskirts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Ex: Kuala Lumpur, Malaysia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Entrepots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Ex: Singapore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11" y="186542"/>
            <a:ext cx="5024870" cy="6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1070</TotalTime>
  <Words>261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Get out colored pencils  Periphery: urban models and issues hw: pgs.  443-446   </vt:lpstr>
      <vt:lpstr>Trends in ldc cities </vt:lpstr>
      <vt:lpstr>Latin American model </vt:lpstr>
      <vt:lpstr>Griffin-Ford Latin American Model </vt:lpstr>
      <vt:lpstr>Central spine </vt:lpstr>
      <vt:lpstr>Central plaza </vt:lpstr>
      <vt:lpstr>Zones of disamenity </vt:lpstr>
      <vt:lpstr>Videos </vt:lpstr>
      <vt:lpstr>McGee SE Asian City Model </vt:lpstr>
      <vt:lpstr>De blij sub-Saharan model </vt:lpstr>
      <vt:lpstr>Islamic city model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models: periphery </dc:title>
  <dc:creator>Gabriela Halty</dc:creator>
  <cp:lastModifiedBy>Gabriela McGrew</cp:lastModifiedBy>
  <cp:revision>29</cp:revision>
  <dcterms:created xsi:type="dcterms:W3CDTF">2018-04-08T16:01:11Z</dcterms:created>
  <dcterms:modified xsi:type="dcterms:W3CDTF">2018-04-13T20:00:29Z</dcterms:modified>
</cp:coreProperties>
</file>